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36" r:id="rId1"/>
  </p:sldMasterIdLst>
  <p:notesMasterIdLst>
    <p:notesMasterId r:id="rId13"/>
  </p:notes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1F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7125" autoAdjust="0"/>
  </p:normalViewPr>
  <p:slideViewPr>
    <p:cSldViewPr>
      <p:cViewPr varScale="1">
        <p:scale>
          <a:sx n="87" d="100"/>
          <a:sy n="87" d="100"/>
        </p:scale>
        <p:origin x="-65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A6335E-9677-449B-B853-0BC8E1AD38F1}" type="datetimeFigureOut">
              <a:rPr lang="ru-RU" smtClean="0"/>
              <a:t>06.11.2015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734E4E-A85B-4366-AEC5-9D983146AF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81823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Россия – самая большая страна в мире, обладающая территорией в 17 075 400 квадратных километров, ни одно государство мира не может приблизиться к нашим колоссальным просторам и огромным территориям, по которым хочется странствовать вечно! Путешествуя по России можно обнаружить огромное количество интереснейших достопримечательностей, памятников культуры и природы.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34E4E-A85B-4366-AEC5-9D983146AFBC}" type="slidenum">
              <a:rPr lang="ru-RU" smtClean="0"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Начну я свой рассказ с такого российского города, как Сочи.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Сочи является не только городом-курортом, но и столицей 22-х зимних олимпийских и </a:t>
            </a:r>
            <a:r>
              <a:rPr lang="ru-RU" sz="1200" kern="1200" dirty="0" err="1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паралимпийских</a:t>
            </a:r>
            <a:r>
              <a:rPr lang="ru-RU" sz="120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игр, где сборная нашей страны показала всему миру свою силу и выносливость!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Также, этот город кишит интересными местами, например, Сочинский национальный парк, который был образован в целях сохранения уникальных природных комплексов Черноморского побережья Кавказа, использования их в природоохранных, рекреационных, просветительных и научных целях. Это необыкновенно красивое место, где собраны редкие растения и животные, и мне выпала возможность побывать там!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34E4E-A85B-4366-AEC5-9D983146AFBC}" type="slidenum">
              <a:rPr lang="ru-RU" smtClean="0"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Начну я с самого маленького курортного городка, Железноводска, это хоть и маленький, но очень красивый Кавказский город, с воодушевляющими видами на горы. Местных жителей там гораздо меньше, чем нас, туристов, поэтому вместо жилых домов здесь преобладают оздоровительные санатории , минеральные источники и здравницы.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34E4E-A85B-4366-AEC5-9D983146AFBC}" type="slidenum">
              <a:rPr lang="ru-RU" smtClean="0"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Пятигорск: Ещё один город Ставропольского края, второй по численности населения. Торговый, научный, культурный и туристический центр эколого-курортного региона Кавказские Минеральные Воды. 17 января 2006 года признан городом-курортом федерального значения.  Известен «</a:t>
            </a:r>
            <a:r>
              <a:rPr lang="ru-RU" sz="1200" kern="1200" dirty="0" err="1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Лермонтовскими</a:t>
            </a:r>
            <a:r>
              <a:rPr lang="ru-RU" sz="120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местами», знаменитым «Провалом» из 12-ти стульев, собирающим в себе огромное количество отдыхающих.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34E4E-A85B-4366-AEC5-9D983146AFBC}" type="slidenum">
              <a:rPr lang="ru-RU" smtClean="0"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Последний город-курорт, в котором мне удалось побывать, это Кисловодск.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Город федерального значения,  является вторым в России (после города Сочи) бальнеологическим и климатическим курортом, крупнейшим по количеству здравниц на Кавказских Минеральных Водах. Более трети всех здравниц региона приходится на Кисловодск. В Кисловодске тоже не заскучаешь, там очень красивые парки, соборы, музеи, усадьбы разных именитых людей, к тому же климат весьма благоприятный!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34E4E-A85B-4366-AEC5-9D983146AFBC}" type="slidenum">
              <a:rPr lang="ru-RU" smtClean="0"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Помимо всего этого, на Кавказе я побывала на самой высокой горной вершине Европы – на горе Эльбрус, расположенной в Кабардино-Балкарской республике,  и пожалуй, это я посчитала самым увлекательным для себя! Экскурсия началась с поездки на канатной дороге от подножия Эльбруса к вершинам… За счёт хорошо развитой транспортной и сопутствующей инфраструктуры Эльбрус и прилегающие к нему районы очень популярны в рекреационном, спортивном, туристическом и альпинистском плане. Поднимались постепенно, первая наша цель была станция «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Азау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», 2350 метров, далее станция «Кругозор», высота над уровнем 3000 метров, затем станция «МИР», высота 3500 метров. Спустя несколько часов экстремальной поездки по канатной дороге, мы наконец-то доехали до своего пика, станции «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Гара-Баши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», высотой 3780 метров над уровнем моря! Откуда открывались захватывающие панорамы на снежные вершины Эльбруса, весь Кавказ, как на ладони, видны разные горный водопады, озёра. На такой высоте даже дышится по-другому, абсолютно непередаваемые чувства, эту поездку я запомню на всю жизнь!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34E4E-A85B-4366-AEC5-9D983146AFBC}" type="slidenum">
              <a:rPr lang="ru-RU" smtClean="0"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Последнее, о чем бы я хотела сейчас рассказать, это мой любимый город – </a:t>
            </a:r>
            <a:r>
              <a:rPr lang="ru-RU" sz="1200" kern="1200" dirty="0" err="1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город</a:t>
            </a:r>
            <a:r>
              <a:rPr lang="ru-RU" sz="120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Москва!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Как мы все знаем Москва -  столица Российской Федерации, город федерального значения, самый большой город в стране по численности населения. В тоже время, это важный туристический центр России. Московский Кремль, Красная площадь, Новодевичий монастырь и Церковь Вознесения в Коломенском входят в список Всемирного наследия ЮНЕСКО. Она является крупнейшим транспортным узлом. Я люблю этот город не только, потому что он большой, красивый и тут есть, на что посмотреть, нет, там живёт половина моей семьи, не только в самой Москве, но также и в области. Почти каждый год в детстве я ездила туда и жила там неделями, гуляла по городу, посещала музеи, зоопарк, галереи, спортивные мероприятия. Однажды, на Новый 2012-ый год мне выпал шанс посетить Ёлку в Кремлевском дворце и Мэрии Москвы, это никак не сравнить с нашими праздниками, там всё настолько здорово организовано, очень красочно, праздничная атмосфера, отличный спектакль, коротко говоря, это было шикарно!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34E4E-A85B-4366-AEC5-9D983146AFBC}" type="slidenum">
              <a:rPr lang="ru-RU" smtClean="0"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За всё то время, что я пробыла за свою жизнь в этом городе, он уже стал для меня родной, как наш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Северск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но я не привыкла к таким большим расстояниям, ведь наш город можно спокойно пройти пешком меньше, чем за 2 часа, а Москва, это совсем другое…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34E4E-A85B-4366-AEC5-9D983146AFBC}" type="slidenum">
              <a:rPr lang="ru-RU" smtClean="0"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Наверное, без приключений  наша была бы не такая яркая и интересная… Путешествуйте, наполняйте свою жизнь эмоциями и красками, ведь они не повторяются!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34E4E-A85B-4366-AEC5-9D983146AFBC}" type="slidenum">
              <a:rPr lang="ru-RU" smtClean="0"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06.11.2015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06.11.2015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06.11.2015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37" r:id="rId1"/>
    <p:sldLayoutId id="2147483938" r:id="rId2"/>
    <p:sldLayoutId id="2147483939" r:id="rId3"/>
    <p:sldLayoutId id="2147483940" r:id="rId4"/>
    <p:sldLayoutId id="2147483941" r:id="rId5"/>
    <p:sldLayoutId id="2147483942" r:id="rId6"/>
    <p:sldLayoutId id="2147483943" r:id="rId7"/>
    <p:sldLayoutId id="2147483944" r:id="rId8"/>
    <p:sldLayoutId id="2147483945" r:id="rId9"/>
    <p:sldLayoutId id="2147483946" r:id="rId10"/>
    <p:sldLayoutId id="2147483947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news.boyarka.name/uploads/posts/2013-06/1370577241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8520" y="-11899"/>
            <a:ext cx="925252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0"/>
            <a:ext cx="7772400" cy="135727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Вперёд по нашей необъятной Родине</a:t>
            </a:r>
            <a:r>
              <a:rPr lang="en-US" dirty="0" smtClean="0">
                <a:solidFill>
                  <a:schemeClr val="bg1"/>
                </a:solidFill>
              </a:rPr>
              <a:t>!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868144" y="5661248"/>
            <a:ext cx="3096344" cy="105390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Грибова Екатерина, </a:t>
            </a:r>
            <a:r>
              <a:rPr lang="ru-RU" dirty="0" smtClean="0">
                <a:solidFill>
                  <a:schemeClr val="tx1"/>
                </a:solidFill>
              </a:rPr>
              <a:t>9Б</a:t>
            </a:r>
          </a:p>
          <a:p>
            <a:r>
              <a:rPr lang="ru-RU" dirty="0" smtClean="0"/>
              <a:t>МБОУ «СОШ № 90»</a:t>
            </a:r>
          </a:p>
          <a:p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"/>
            <a:ext cx="8501122" cy="1928802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F51F09"/>
                </a:solidFill>
              </a:rPr>
              <a:t>Путешествуйте, наполняйте свою жизнь</a:t>
            </a:r>
          </a:p>
          <a:p>
            <a:pPr>
              <a:buNone/>
            </a:pPr>
            <a:r>
              <a:rPr lang="ru-RU" dirty="0" smtClean="0">
                <a:solidFill>
                  <a:srgbClr val="F51F09"/>
                </a:solidFill>
              </a:rPr>
              <a:t>эмоциями и красками, ведь они не </a:t>
            </a:r>
          </a:p>
          <a:p>
            <a:pPr>
              <a:buNone/>
            </a:pPr>
            <a:r>
              <a:rPr lang="ru-RU" dirty="0" smtClean="0">
                <a:solidFill>
                  <a:srgbClr val="F51F09"/>
                </a:solidFill>
              </a:rPr>
              <a:t>повторяются…</a:t>
            </a:r>
          </a:p>
          <a:p>
            <a:endParaRPr lang="ru-RU" dirty="0">
              <a:solidFill>
                <a:srgbClr val="F51F09"/>
              </a:solidFill>
            </a:endParaRPr>
          </a:p>
        </p:txBody>
      </p:sp>
      <p:pic>
        <p:nvPicPr>
          <p:cNvPr id="31746" name="Picture 2" descr="http://cs621820.vk.me/v621820166/307f8/B8y4hFyk90Q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571612"/>
            <a:ext cx="4500562" cy="5072098"/>
          </a:xfrm>
          <a:prstGeom prst="rect">
            <a:avLst/>
          </a:prstGeom>
          <a:noFill/>
        </p:spPr>
      </p:pic>
      <p:pic>
        <p:nvPicPr>
          <p:cNvPr id="31748" name="Picture 4" descr="http://cs622726.vk.me/v622726166/57e3e/-iNL0eFccuc.jpg"/>
          <p:cNvPicPr>
            <a:picLocks noChangeAspect="1" noChangeArrowheads="1"/>
          </p:cNvPicPr>
          <p:nvPr/>
        </p:nvPicPr>
        <p:blipFill>
          <a:blip r:embed="rId4" cstate="print"/>
          <a:srcRect t="2813" r="31429" b="2716"/>
          <a:stretch>
            <a:fillRect/>
          </a:stretch>
        </p:blipFill>
        <p:spPr bwMode="auto">
          <a:xfrm>
            <a:off x="4500562" y="1571612"/>
            <a:ext cx="4643438" cy="50720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Ссылки на используемые источники: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7467600" cy="3471874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*</a:t>
            </a:r>
            <a:r>
              <a:rPr lang="en-US" dirty="0" smtClean="0"/>
              <a:t>http://zanimatika.narod.ru/RF9.htm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*</a:t>
            </a:r>
            <a:r>
              <a:rPr lang="en-US" dirty="0" smtClean="0"/>
              <a:t>http://www.aforizmov.net/stihi/tags/elbrus/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*</a:t>
            </a:r>
            <a:r>
              <a:rPr lang="en-US" dirty="0" smtClean="0"/>
              <a:t>https://ru.wikipedia.org/wiki/</a:t>
            </a:r>
            <a:r>
              <a:rPr lang="ru-RU" dirty="0" smtClean="0"/>
              <a:t>Россия</a:t>
            </a:r>
          </a:p>
          <a:p>
            <a:pPr>
              <a:buNone/>
            </a:pPr>
            <a:r>
              <a:rPr lang="ru-RU" dirty="0" smtClean="0"/>
              <a:t>*</a:t>
            </a:r>
            <a:r>
              <a:rPr lang="en-US" dirty="0" smtClean="0"/>
              <a:t>https://yandex.ru/images/search?text=</a:t>
            </a:r>
            <a:r>
              <a:rPr lang="ru-RU" dirty="0" smtClean="0"/>
              <a:t>россия%20солнце&amp;</a:t>
            </a:r>
            <a:r>
              <a:rPr lang="en-US" dirty="0" smtClean="0"/>
              <a:t>source=related-0&amp;nomisspell=1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://www.infozoom.ru/wp-content/uploads/2008/12/811.larg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0430" y="3311494"/>
            <a:ext cx="5643570" cy="354650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43570" y="1000108"/>
            <a:ext cx="3071834" cy="917596"/>
          </a:xfrm>
        </p:spPr>
        <p:txBody>
          <a:bodyPr>
            <a:noAutofit/>
          </a:bodyPr>
          <a:lstStyle/>
          <a:p>
            <a:r>
              <a:rPr lang="ru-RU" sz="6000" b="1" i="1" dirty="0" smtClean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Россия! </a:t>
            </a:r>
            <a:endParaRPr lang="ru-RU" sz="6000" b="1" i="1" dirty="0">
              <a:solidFill>
                <a:schemeClr val="accent1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http://media01.tastelikepizza.com/galleries/diversen/landscape-pack2/3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0"/>
            <a:ext cx="5429256" cy="4068749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14282" y="4303455"/>
            <a:ext cx="307183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Люблю, всем сердцем понимаю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Степей таинственную грусть.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Люблю всё то, что называют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Одним широким словом – Русь.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4643446"/>
            <a:ext cx="2500330" cy="1203348"/>
          </a:xfrm>
        </p:spPr>
        <p:txBody>
          <a:bodyPr>
            <a:normAutofit/>
          </a:bodyPr>
          <a:lstStyle/>
          <a:p>
            <a:r>
              <a:rPr lang="ru-RU" sz="6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Сочи</a:t>
            </a:r>
            <a:endParaRPr lang="ru-RU" sz="6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http://media.meltyxtrem.fr/article-2044819-ajust_930-f1391802305/sochi-2014.jpg"/>
          <p:cNvPicPr>
            <a:picLocks noChangeAspect="1" noChangeArrowheads="1"/>
          </p:cNvPicPr>
          <p:nvPr/>
        </p:nvPicPr>
        <p:blipFill>
          <a:blip r:embed="rId3" cstate="print"/>
          <a:srcRect l="3468" r="10982"/>
          <a:stretch>
            <a:fillRect/>
          </a:stretch>
        </p:blipFill>
        <p:spPr bwMode="auto">
          <a:xfrm>
            <a:off x="0" y="0"/>
            <a:ext cx="5072098" cy="3952566"/>
          </a:xfrm>
          <a:prstGeom prst="rect">
            <a:avLst/>
          </a:prstGeom>
          <a:noFill/>
        </p:spPr>
      </p:pic>
      <p:pic>
        <p:nvPicPr>
          <p:cNvPr id="8" name="Picture 2" descr="http://cs622726.vk.me/v622726166/57cf2/_D5kq6NYAaY.jpg"/>
          <p:cNvPicPr>
            <a:picLocks noChangeAspect="1" noChangeArrowheads="1"/>
          </p:cNvPicPr>
          <p:nvPr/>
        </p:nvPicPr>
        <p:blipFill>
          <a:blip r:embed="rId4" cstate="print"/>
          <a:srcRect t="2128" r="24195"/>
          <a:stretch>
            <a:fillRect/>
          </a:stretch>
        </p:blipFill>
        <p:spPr bwMode="auto">
          <a:xfrm>
            <a:off x="4929190" y="2928934"/>
            <a:ext cx="4214810" cy="3640267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5214942" y="857232"/>
            <a:ext cx="342902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Себе завидую немножко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 с нетерпением встречи жду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Я с пляжем, чайкой, летним солнцем.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О, Сочи, как тебя люблю! 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715000"/>
            <a:ext cx="4643438" cy="1143000"/>
          </a:xfrm>
        </p:spPr>
        <p:txBody>
          <a:bodyPr>
            <a:normAutofit fontScale="90000"/>
          </a:bodyPr>
          <a:lstStyle/>
          <a:p>
            <a:r>
              <a:rPr lang="ru-RU" sz="6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Железноводск</a:t>
            </a:r>
            <a:endParaRPr lang="ru-RU" sz="6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6" name="Picture 4" descr="http://cs622726.vk.me/v622726166/57e05/wG7TjyGgPg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4357686" cy="5810247"/>
          </a:xfrm>
          <a:prstGeom prst="rect">
            <a:avLst/>
          </a:prstGeom>
          <a:noFill/>
        </p:spPr>
      </p:pic>
      <p:pic>
        <p:nvPicPr>
          <p:cNvPr id="3078" name="Picture 6" descr="http://cs622726.vk.me/v622726166/57d99/I3VX__KptVQ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6248" y="3143248"/>
            <a:ext cx="4857752" cy="3714752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4572000" y="571480"/>
            <a:ext cx="400052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Железноводск - прекрасный питьевой курорт,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среди кавказских городов известный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широким спектром минеральных вод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во много раз лекарств полезней.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cs622726.vk.me/v622726166/57b41/OFiMSjqrOYk.jpg"/>
          <p:cNvPicPr>
            <a:picLocks noChangeAspect="1" noChangeArrowheads="1"/>
          </p:cNvPicPr>
          <p:nvPr/>
        </p:nvPicPr>
        <p:blipFill>
          <a:blip r:embed="rId3" cstate="print"/>
          <a:srcRect l="6349" t="9524" r="3175" b="11905"/>
          <a:stretch>
            <a:fillRect/>
          </a:stretch>
        </p:blipFill>
        <p:spPr bwMode="auto">
          <a:xfrm>
            <a:off x="0" y="0"/>
            <a:ext cx="4714876" cy="545932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715000"/>
            <a:ext cx="3971924" cy="1143000"/>
          </a:xfrm>
        </p:spPr>
        <p:txBody>
          <a:bodyPr>
            <a:normAutofit/>
          </a:bodyPr>
          <a:lstStyle/>
          <a:p>
            <a:r>
              <a:rPr lang="ru-RU" sz="6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Пятигорск</a:t>
            </a:r>
            <a:endParaRPr lang="ru-RU" sz="6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2" name="Picture 4" descr="http://cs622726.vk.me/v622726166/57b66/nd5rKkx7WwY.jpg"/>
          <p:cNvPicPr>
            <a:picLocks noChangeAspect="1" noChangeArrowheads="1"/>
          </p:cNvPicPr>
          <p:nvPr/>
        </p:nvPicPr>
        <p:blipFill>
          <a:blip r:embed="rId4" cstate="print"/>
          <a:srcRect l="31338" t="2631" r="3823" b="7894"/>
          <a:stretch>
            <a:fillRect/>
          </a:stretch>
        </p:blipFill>
        <p:spPr bwMode="auto">
          <a:xfrm>
            <a:off x="4571968" y="2627159"/>
            <a:ext cx="4572032" cy="423084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929190" y="214290"/>
            <a:ext cx="385762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Природный кладезь вод , жемчужина Кавказа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Сияет красотой рассветная заря.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 небес звучат слова чудесного  наказа: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Красавец Пятигорск – храни господь тебя!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715000"/>
            <a:ext cx="4114800" cy="1143000"/>
          </a:xfrm>
        </p:spPr>
        <p:txBody>
          <a:bodyPr>
            <a:normAutofit/>
          </a:bodyPr>
          <a:lstStyle/>
          <a:p>
            <a:r>
              <a:rPr lang="ru-RU" sz="6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Кисловодск</a:t>
            </a:r>
            <a:endParaRPr lang="ru-RU" sz="6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http://cs622726.vk.me/v622726166/57ad3/YOGBMDADLV4.jpg"/>
          <p:cNvPicPr>
            <a:picLocks noChangeAspect="1" noChangeArrowheads="1"/>
          </p:cNvPicPr>
          <p:nvPr/>
        </p:nvPicPr>
        <p:blipFill>
          <a:blip r:embed="rId3" cstate="print"/>
          <a:srcRect t="7777" r="14075" b="5556"/>
          <a:stretch>
            <a:fillRect/>
          </a:stretch>
        </p:blipFill>
        <p:spPr bwMode="auto">
          <a:xfrm>
            <a:off x="0" y="0"/>
            <a:ext cx="4357686" cy="5860356"/>
          </a:xfrm>
          <a:prstGeom prst="rect">
            <a:avLst/>
          </a:prstGeom>
          <a:noFill/>
        </p:spPr>
      </p:pic>
      <p:pic>
        <p:nvPicPr>
          <p:cNvPr id="1030" name="Picture 6" descr="http://cs622726.vk.me/v622726166/57a33/UGgr6Y9HJpI.jpg"/>
          <p:cNvPicPr>
            <a:picLocks noChangeAspect="1" noChangeArrowheads="1"/>
          </p:cNvPicPr>
          <p:nvPr/>
        </p:nvPicPr>
        <p:blipFill>
          <a:blip r:embed="rId4" cstate="print"/>
          <a:srcRect l="24706" t="16863"/>
          <a:stretch>
            <a:fillRect/>
          </a:stretch>
        </p:blipFill>
        <p:spPr bwMode="auto">
          <a:xfrm>
            <a:off x="4357686" y="2894358"/>
            <a:ext cx="4786314" cy="3963641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4500562" y="714356"/>
            <a:ext cx="400052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Мне  в  Кисловодске всё  желанно: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Окрестностей  прекрасный  вид.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Цветут  акации,  каштаны,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Ольховка  день  и  ночь  шумит.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5572140"/>
            <a:ext cx="2971792" cy="1143000"/>
          </a:xfrm>
        </p:spPr>
        <p:txBody>
          <a:bodyPr>
            <a:normAutofit/>
          </a:bodyPr>
          <a:lstStyle/>
          <a:p>
            <a:r>
              <a:rPr lang="ru-RU" sz="6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Эльбрус</a:t>
            </a:r>
            <a:endParaRPr lang="ru-RU" sz="6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4820" name="Picture 4" descr="http://cs622726.vk.me/v622726166/57c37/vgFU045FjYM.jpg"/>
          <p:cNvPicPr>
            <a:picLocks noChangeAspect="1" noChangeArrowheads="1"/>
          </p:cNvPicPr>
          <p:nvPr/>
        </p:nvPicPr>
        <p:blipFill>
          <a:blip r:embed="rId3" cstate="print"/>
          <a:srcRect t="4878" r="13822"/>
          <a:stretch>
            <a:fillRect/>
          </a:stretch>
        </p:blipFill>
        <p:spPr bwMode="auto">
          <a:xfrm>
            <a:off x="0" y="0"/>
            <a:ext cx="4143372" cy="5677300"/>
          </a:xfrm>
          <a:prstGeom prst="rect">
            <a:avLst/>
          </a:prstGeom>
          <a:noFill/>
        </p:spPr>
      </p:pic>
      <p:pic>
        <p:nvPicPr>
          <p:cNvPr id="34822" name="Picture 6" descr="http://cs622726.vk.me/v622726166/57bb5/fhHWBeLnJMg.jpg"/>
          <p:cNvPicPr>
            <a:picLocks noChangeAspect="1" noChangeArrowheads="1"/>
          </p:cNvPicPr>
          <p:nvPr/>
        </p:nvPicPr>
        <p:blipFill>
          <a:blip r:embed="rId4" cstate="print"/>
          <a:srcRect l="10112" t="20224" r="9129"/>
          <a:stretch>
            <a:fillRect/>
          </a:stretch>
        </p:blipFill>
        <p:spPr bwMode="auto">
          <a:xfrm>
            <a:off x="4143372" y="3071810"/>
            <a:ext cx="5000628" cy="378619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572000" y="857232"/>
            <a:ext cx="364333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Последний этап Восхождения,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Как будто на Эльбрус взойти.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Последнего Солнца мгновения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Нам всем предстоит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://cs622726.vk.me/v622726166/579ab/NiLzBukO4q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5651873" cy="385762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29322" y="1000108"/>
            <a:ext cx="2971792" cy="1143000"/>
          </a:xfrm>
        </p:spPr>
        <p:txBody>
          <a:bodyPr>
            <a:normAutofit/>
          </a:bodyPr>
          <a:lstStyle/>
          <a:p>
            <a:r>
              <a:rPr lang="ru-RU" sz="6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Москва</a:t>
            </a:r>
            <a:endParaRPr lang="ru-RU" sz="6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3796" name="Picture 4" descr="http://cs622726.vk.me/v622726166/579c7/Q0R1XBeNkTo.jpg"/>
          <p:cNvPicPr>
            <a:picLocks noChangeAspect="1" noChangeArrowheads="1"/>
          </p:cNvPicPr>
          <p:nvPr/>
        </p:nvPicPr>
        <p:blipFill>
          <a:blip r:embed="rId4" cstate="print"/>
          <a:srcRect l="11296" t="7530" r="6249" b="2108"/>
          <a:stretch>
            <a:fillRect/>
          </a:stretch>
        </p:blipFill>
        <p:spPr bwMode="auto">
          <a:xfrm>
            <a:off x="4363636" y="2928934"/>
            <a:ext cx="4780364" cy="3929066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14282" y="4357694"/>
            <a:ext cx="385765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Как часто в горестной разлуке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моей блуждающей судьбе, 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Москва, я думал о тебе! 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Москва... как много в этом звуке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Для сердца русского слилось! 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Как много в нем отозвалось!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2769" name="Picture 1" descr="E:\все папки\Canon\катя\Изобрат жение 010.jpg"/>
          <p:cNvPicPr>
            <a:picLocks noChangeAspect="1" noChangeArrowheads="1"/>
          </p:cNvPicPr>
          <p:nvPr/>
        </p:nvPicPr>
        <p:blipFill>
          <a:blip r:embed="rId3" cstate="print"/>
          <a:srcRect l="28124" t="5000" b="8801"/>
          <a:stretch>
            <a:fillRect/>
          </a:stretch>
        </p:blipFill>
        <p:spPr bwMode="auto">
          <a:xfrm>
            <a:off x="0" y="46942"/>
            <a:ext cx="3786182" cy="6811059"/>
          </a:xfrm>
          <a:prstGeom prst="rect">
            <a:avLst/>
          </a:prstGeom>
          <a:noFill/>
        </p:spPr>
      </p:pic>
      <p:pic>
        <p:nvPicPr>
          <p:cNvPr id="32770" name="Picture 2" descr="E:\все папки\Canon\поездка в томск с друзьями. 05.11.15\Изображение 048.jpg"/>
          <p:cNvPicPr>
            <a:picLocks noChangeAspect="1" noChangeArrowheads="1"/>
          </p:cNvPicPr>
          <p:nvPr/>
        </p:nvPicPr>
        <p:blipFill>
          <a:blip r:embed="rId4" cstate="print"/>
          <a:srcRect l="5003" t="8755" r="26628"/>
          <a:stretch>
            <a:fillRect/>
          </a:stretch>
        </p:blipFill>
        <p:spPr bwMode="auto">
          <a:xfrm>
            <a:off x="3684156" y="500042"/>
            <a:ext cx="5459844" cy="485776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076056" y="5733256"/>
            <a:ext cx="40822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 родном городе Северске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хническа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186</TotalTime>
  <Words>893</Words>
  <Application>Microsoft Office PowerPoint</Application>
  <PresentationFormat>Экран (4:3)</PresentationFormat>
  <Paragraphs>51</Paragraphs>
  <Slides>11</Slides>
  <Notes>9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Техническая</vt:lpstr>
      <vt:lpstr>Вперёд по нашей необъятной Родине!</vt:lpstr>
      <vt:lpstr>Россия! </vt:lpstr>
      <vt:lpstr>Сочи</vt:lpstr>
      <vt:lpstr>Железноводск</vt:lpstr>
      <vt:lpstr>Пятигорск</vt:lpstr>
      <vt:lpstr>Кисловодск</vt:lpstr>
      <vt:lpstr>Эльбрус</vt:lpstr>
      <vt:lpstr>Москва</vt:lpstr>
      <vt:lpstr>Презентация PowerPoint</vt:lpstr>
      <vt:lpstr>Презентация PowerPoint</vt:lpstr>
      <vt:lpstr>Ссылки на используемые источники: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Путешествуем по России.</dc:title>
  <cp:lastModifiedBy>111</cp:lastModifiedBy>
  <cp:revision>21</cp:revision>
  <dcterms:modified xsi:type="dcterms:W3CDTF">2015-11-06T04:12:06Z</dcterms:modified>
</cp:coreProperties>
</file>